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23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0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8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3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3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1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0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3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0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5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9279-7849-7E46-9BB2-5145F420C4DC}" type="datetimeFigureOut">
              <a:rPr lang="en-US" smtClean="0"/>
              <a:t>2/26/16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30A61-4127-5142-83FF-DABF4554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5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t="35285" r="55962" b="29918"/>
          <a:stretch/>
        </p:blipFill>
        <p:spPr>
          <a:xfrm>
            <a:off x="4884234" y="1929162"/>
            <a:ext cx="2453268" cy="238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88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Houston</dc:creator>
  <cp:lastModifiedBy>Richard Houston</cp:lastModifiedBy>
  <cp:revision>1</cp:revision>
  <dcterms:created xsi:type="dcterms:W3CDTF">2016-02-26T00:57:03Z</dcterms:created>
  <dcterms:modified xsi:type="dcterms:W3CDTF">2016-02-26T00:58:04Z</dcterms:modified>
</cp:coreProperties>
</file>